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1BD05-7AAA-40A6-9D74-B7D74A01D9F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A1C6-E4B1-40AE-B94D-F0CC328A4DC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1BD05-7AAA-40A6-9D74-B7D74A01D9F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A1C6-E4B1-40AE-B94D-F0CC328A4DC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1BD05-7AAA-40A6-9D74-B7D74A01D9F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A1C6-E4B1-40AE-B94D-F0CC328A4DC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1BD05-7AAA-40A6-9D74-B7D74A01D9F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A1C6-E4B1-40AE-B94D-F0CC328A4DC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1BD05-7AAA-40A6-9D74-B7D74A01D9F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A1C6-E4B1-40AE-B94D-F0CC328A4DC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1BD05-7AAA-40A6-9D74-B7D74A01D9F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A1C6-E4B1-40AE-B94D-F0CC328A4DC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1BD05-7AAA-40A6-9D74-B7D74A01D9F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A1C6-E4B1-40AE-B94D-F0CC328A4DC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1BD05-7AAA-40A6-9D74-B7D74A01D9F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A1C6-E4B1-40AE-B94D-F0CC328A4DC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1BD05-7AAA-40A6-9D74-B7D74A01D9F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A1C6-E4B1-40AE-B94D-F0CC328A4DC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1BD05-7AAA-40A6-9D74-B7D74A01D9F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A1C6-E4B1-40AE-B94D-F0CC328A4DC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1BD05-7AAA-40A6-9D74-B7D74A01D9F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A1C6-E4B1-40AE-B94D-F0CC328A4DC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101BD05-7AAA-40A6-9D74-B7D74A01D9F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50A1C6-E4B1-40AE-B94D-F0CC328A4DC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404664"/>
            <a:ext cx="6912768" cy="882119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356 Центрального района Волгограда»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2276872"/>
            <a:ext cx="79208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/>
                <a:ea typeface="Courier New"/>
              </a:rPr>
              <a:t>«</a:t>
            </a:r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/>
                <a:ea typeface="Courier New"/>
              </a:rPr>
              <a:t>Кинезиологические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/>
                <a:ea typeface="Courier New"/>
              </a:rPr>
              <a:t> игры как средство укрепления психофизического здоровья дошкольников»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96653" y="5013176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Авторы: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Югова Н.В., старший воспитатель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Пожилых А.М., воспитатель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43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4221088"/>
            <a:ext cx="79928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«Игра имеет важное значение в жизни ребенка, имеет то же значение, как у взрослого деятельность, работа, служба. Каков ребенок в игре, таков во многом он будет и в работе, когда вырастет. Поэтому воспитание будущего деятеля происходит, прежде всего, в игре…». </a:t>
            </a:r>
            <a:endParaRPr lang="ru-RU" sz="20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026" name="Picture 2" descr="E:\для семинара апрель\ant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1" r="25913"/>
          <a:stretch/>
        </p:blipFill>
        <p:spPr bwMode="auto">
          <a:xfrm>
            <a:off x="3230116" y="260648"/>
            <a:ext cx="2778370" cy="386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6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1434" y="3212976"/>
            <a:ext cx="2508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00B050"/>
                </a:solidFill>
                <a:effectLst/>
                <a:latin typeface="Times New Roman"/>
                <a:ea typeface="Calibri"/>
              </a:rPr>
              <a:t>Кинезиологические</a:t>
            </a:r>
            <a:r>
              <a:rPr lang="ru-RU" b="1" dirty="0" smtClean="0">
                <a:solidFill>
                  <a:srgbClr val="00B050"/>
                </a:solidFill>
                <a:effectLst/>
                <a:latin typeface="Times New Roman"/>
                <a:ea typeface="Calibri"/>
              </a:rPr>
              <a:t> игры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467544" y="1844824"/>
            <a:ext cx="2664296" cy="1800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6" y="2767455"/>
            <a:ext cx="2304257" cy="1487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188" y="391034"/>
            <a:ext cx="2682875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389" y="1844824"/>
            <a:ext cx="2682875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498" y="4581128"/>
            <a:ext cx="2682875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567" y="4509120"/>
            <a:ext cx="2682875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2421757"/>
            <a:ext cx="2376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effectLst/>
                <a:latin typeface="Times New Roman"/>
                <a:ea typeface="Calibri"/>
              </a:rPr>
              <a:t>на развитие мелкой и крупной моторики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22837" y="764704"/>
            <a:ext cx="23958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C000"/>
                </a:solidFill>
                <a:latin typeface="Times New Roman"/>
                <a:ea typeface="Calibri"/>
              </a:rPr>
              <a:t>н</a:t>
            </a:r>
            <a:r>
              <a:rPr lang="ru-RU" b="1" dirty="0" smtClean="0">
                <a:solidFill>
                  <a:srgbClr val="FFC000"/>
                </a:solidFill>
                <a:effectLst/>
                <a:latin typeface="Times New Roman"/>
                <a:ea typeface="Calibri"/>
              </a:rPr>
              <a:t>а развитие внимания, памяти, мышления и речи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82714" y="2283257"/>
            <a:ext cx="20162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effectLst/>
                <a:latin typeface="Times New Roman"/>
                <a:ea typeface="Calibri"/>
              </a:rPr>
              <a:t>на развитие межполушарного взаимодействия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9692" y="4645052"/>
            <a:ext cx="21962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развития координационных способностей и работы вестибулярной системы 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68143" y="4817005"/>
            <a:ext cx="1997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Times New Roman"/>
                <a:ea typeface="Calibri"/>
              </a:rPr>
              <a:t>развития произвольности и самоконтроля движений</a:t>
            </a:r>
            <a:endParaRPr lang="ru-RU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 flipV="1">
            <a:off x="3131840" y="3206587"/>
            <a:ext cx="290997" cy="78397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 flipV="1">
            <a:off x="4658625" y="2283257"/>
            <a:ext cx="1" cy="360045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6020551" y="3206586"/>
            <a:ext cx="328838" cy="92045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3563886" y="4155470"/>
            <a:ext cx="218546" cy="281642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822814">
            <a:off x="5526902" y="4281051"/>
            <a:ext cx="4333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372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9752" y="26064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настольные игры в виде игровых ковриков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074" name="Picture 2" descr="E:\для семинара апрель\17299697488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39" y="1063135"/>
            <a:ext cx="3839109" cy="2635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для семинара апрель\Степ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086953"/>
            <a:ext cx="4170140" cy="545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:\для семинара апрель\жесты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14"/>
          <a:stretch/>
        </p:blipFill>
        <p:spPr bwMode="auto">
          <a:xfrm>
            <a:off x="315639" y="3933056"/>
            <a:ext cx="3839109" cy="260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201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для семинара апрель\доск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72816"/>
            <a:ext cx="4464496" cy="3258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для семинара апрель\усложнение 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04664"/>
            <a:ext cx="3528392" cy="5672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859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188640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Нейродорожки</a:t>
            </a:r>
            <a:r>
              <a:rPr lang="ru-R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напольного типа</a:t>
            </a:r>
            <a:endParaRPr lang="ru-RU" sz="2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36712"/>
            <a:ext cx="2592288" cy="5739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 descr="E:\для семинара апрель\игровые дорожк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836712"/>
            <a:ext cx="2628293" cy="5675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E:\для семинара апрель\17299697990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776375"/>
            <a:ext cx="2807768" cy="572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9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9752" y="116632"/>
            <a:ext cx="483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Развивающая напольная игра «ЦИРК»</a:t>
            </a:r>
            <a:r>
              <a:rPr lang="ru-RU" sz="2000" i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/>
                <a:ea typeface="Times New Roman"/>
              </a:rPr>
              <a:t> </a:t>
            </a:r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146" name="Picture 2" descr="E:\для семинара апрель\Мирр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04718"/>
            <a:ext cx="8208912" cy="421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E:\для семинара апрель\IMG_20241022_1313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05" y="4941168"/>
            <a:ext cx="3758161" cy="1768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0" y="5589240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Маршрутные карточки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96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172915"/>
            <a:ext cx="7056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B050"/>
                </a:solidFill>
                <a:effectLst/>
                <a:latin typeface="Times New Roman"/>
                <a:ea typeface="Calibri"/>
              </a:rPr>
              <a:t>Нейроковрики</a:t>
            </a:r>
            <a:r>
              <a:rPr lang="ru-RU" b="1" dirty="0" smtClean="0">
                <a:solidFill>
                  <a:srgbClr val="00B050"/>
                </a:solidFill>
                <a:effectLst/>
                <a:latin typeface="Times New Roman"/>
                <a:ea typeface="Calibri"/>
              </a:rPr>
              <a:t>  «Эстафета праздника» и «Веселые старты»</a:t>
            </a:r>
            <a:endParaRPr lang="ru-RU" dirty="0"/>
          </a:p>
        </p:txBody>
      </p:sp>
      <p:pic>
        <p:nvPicPr>
          <p:cNvPr id="7170" name="Picture 2" descr="E:\для семинара апрель\ножки-ладошки в паре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58"/>
          <a:stretch/>
        </p:blipFill>
        <p:spPr bwMode="auto">
          <a:xfrm>
            <a:off x="4355976" y="3578468"/>
            <a:ext cx="4536504" cy="308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E:\для семинара апрель\5 группа ножки-ладошки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4896544" cy="2802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10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260648"/>
            <a:ext cx="52759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5"/>
                </a:solidFill>
                <a:effectLst/>
                <a:latin typeface="Times New Roman"/>
                <a:ea typeface="Calibri"/>
              </a:rPr>
              <a:t>Межполушарный тренажер-ракетка</a:t>
            </a:r>
            <a:endParaRPr lang="ru-RU" sz="2400" dirty="0">
              <a:solidFill>
                <a:schemeClr val="accent5"/>
              </a:solidFill>
            </a:endParaRPr>
          </a:p>
        </p:txBody>
      </p:sp>
      <p:pic>
        <p:nvPicPr>
          <p:cNvPr id="8194" name="Picture 2" descr="E:\для семинара апрель\IMG-20241028-WA00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757664" y="485021"/>
            <a:ext cx="2492769" cy="3323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E:\для семинара апрель\ракетк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573016"/>
            <a:ext cx="3988354" cy="31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E:\для семинара апрель\малик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50" y="2277890"/>
            <a:ext cx="2952328" cy="440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339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7638" y="620688"/>
            <a:ext cx="7992888" cy="5365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err="1" smtClean="0">
                <a:solidFill>
                  <a:srgbClr val="00B050"/>
                </a:solidFill>
                <a:effectLst/>
                <a:latin typeface="Times New Roman"/>
                <a:ea typeface="Calibri"/>
                <a:cs typeface="Times New Roman"/>
              </a:rPr>
              <a:t>Кинезиологические</a:t>
            </a:r>
            <a:r>
              <a:rPr lang="ru-RU" sz="2400" b="1" dirty="0" smtClean="0">
                <a:solidFill>
                  <a:srgbClr val="00B050"/>
                </a:solidFill>
                <a:effectLst/>
                <a:latin typeface="Times New Roman"/>
                <a:ea typeface="Calibri"/>
                <a:cs typeface="Times New Roman"/>
              </a:rPr>
              <a:t> игры способствуют: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rgbClr val="00B050"/>
                </a:solidFill>
                <a:effectLst/>
                <a:latin typeface="Times New Roman"/>
                <a:ea typeface="Calibri"/>
                <a:cs typeface="Times New Roman"/>
              </a:rPr>
              <a:t> всестороннему развитию ребенка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rgbClr val="00B050"/>
                </a:solidFill>
                <a:effectLst/>
                <a:latin typeface="Times New Roman"/>
                <a:ea typeface="Calibri"/>
                <a:cs typeface="Times New Roman"/>
              </a:rPr>
              <a:t> улучшают контроль и регуляцию деятельности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rgbClr val="00B050"/>
                </a:solidFill>
                <a:effectLst/>
                <a:latin typeface="Times New Roman"/>
                <a:ea typeface="Calibri"/>
                <a:cs typeface="Times New Roman"/>
              </a:rPr>
              <a:t> повышают работоспособность малышей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п</a:t>
            </a:r>
            <a:r>
              <a:rPr lang="ru-RU" sz="2400" dirty="0" smtClean="0">
                <a:solidFill>
                  <a:srgbClr val="00B050"/>
                </a:solidFill>
                <a:effectLst/>
                <a:latin typeface="Times New Roman"/>
                <a:ea typeface="Calibri"/>
                <a:cs typeface="Times New Roman"/>
              </a:rPr>
              <a:t>овышают умственные способности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rgbClr val="00B050"/>
                </a:solidFill>
                <a:effectLst/>
                <a:latin typeface="Times New Roman"/>
                <a:ea typeface="Calibri"/>
                <a:cs typeface="Times New Roman"/>
              </a:rPr>
              <a:t>дают положительный заряд эмоций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sz="2400" dirty="0" smtClean="0">
              <a:solidFill>
                <a:srgbClr val="00B050"/>
              </a:solidFill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sz="2400" dirty="0">
              <a:solidFill>
                <a:srgbClr val="00B050"/>
              </a:solidFill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solidFill>
                  <a:srgbClr val="00B050"/>
                </a:solidFill>
                <a:effectLst/>
                <a:latin typeface="Times New Roman"/>
                <a:ea typeface="Calibri"/>
                <a:cs typeface="Times New Roman"/>
              </a:rPr>
              <a:t>Это является немаловажным фактором в формировании здорового ребенка</a:t>
            </a:r>
            <a:endParaRPr lang="ru-RU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4574613" y="4200945"/>
            <a:ext cx="432048" cy="576064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63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2132856"/>
            <a:ext cx="61206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</a:t>
            </a:r>
          </a:p>
          <a:p>
            <a:pPr algn="ctr"/>
            <a:r>
              <a:rPr lang="ru-RU" sz="4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</a:p>
          <a:p>
            <a:pPr algn="ctr"/>
            <a:r>
              <a:rPr lang="ru-RU" sz="4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</a:t>
            </a:r>
            <a:endParaRPr lang="ru-RU" sz="4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92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52</TotalTime>
  <Words>184</Words>
  <Application>Microsoft Office PowerPoint</Application>
  <PresentationFormat>Экран (4:3)</PresentationFormat>
  <Paragraphs>31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User</cp:lastModifiedBy>
  <cp:revision>8</cp:revision>
  <dcterms:created xsi:type="dcterms:W3CDTF">2025-04-03T18:07:36Z</dcterms:created>
  <dcterms:modified xsi:type="dcterms:W3CDTF">2025-04-21T13:01:40Z</dcterms:modified>
</cp:coreProperties>
</file>